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64" r:id="rId4"/>
    <p:sldId id="261" r:id="rId5"/>
    <p:sldId id="262" r:id="rId6"/>
    <p:sldId id="263" r:id="rId7"/>
    <p:sldId id="259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0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FC9E6-0EB9-4FD0-A518-74CF68D2689C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F10AC8-CB44-44F3-B826-63C8D5DF55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FC9E6-0EB9-4FD0-A518-74CF68D2689C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10AC8-CB44-44F3-B826-63C8D5DF55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FC9E6-0EB9-4FD0-A518-74CF68D2689C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10AC8-CB44-44F3-B826-63C8D5DF55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C7FC9E6-0EB9-4FD0-A518-74CF68D2689C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CF10AC8-CB44-44F3-B826-63C8D5DF55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FC9E6-0EB9-4FD0-A518-74CF68D2689C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10AC8-CB44-44F3-B826-63C8D5DF55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FC9E6-0EB9-4FD0-A518-74CF68D2689C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10AC8-CB44-44F3-B826-63C8D5DF55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10AC8-CB44-44F3-B826-63C8D5DF55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FC9E6-0EB9-4FD0-A518-74CF68D2689C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FC9E6-0EB9-4FD0-A518-74CF68D2689C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10AC8-CB44-44F3-B826-63C8D5DF55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FC9E6-0EB9-4FD0-A518-74CF68D2689C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10AC8-CB44-44F3-B826-63C8D5DF55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C7FC9E6-0EB9-4FD0-A518-74CF68D2689C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F10AC8-CB44-44F3-B826-63C8D5DF55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FC9E6-0EB9-4FD0-A518-74CF68D2689C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F10AC8-CB44-44F3-B826-63C8D5DF55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C7FC9E6-0EB9-4FD0-A518-74CF68D2689C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CF10AC8-CB44-44F3-B826-63C8D5DF55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2400" dirty="0" smtClean="0">
                <a:latin typeface="Blackadder ITC" pitchFamily="82" charset="0"/>
              </a:rPr>
              <a:t>		Life In The Mind Of  An </a:t>
            </a:r>
            <a:r>
              <a:rPr lang="en-US" sz="2400" dirty="0" smtClean="0">
                <a:latin typeface="Blackadder ITC" pitchFamily="82" charset="0"/>
              </a:rPr>
              <a:t>Engineer</a:t>
            </a:r>
          </a:p>
          <a:p>
            <a:pPr algn="l"/>
            <a:r>
              <a:rPr lang="en-US" sz="2400" dirty="0" smtClean="0">
                <a:latin typeface="Blackadder ITC" pitchFamily="82" charset="0"/>
              </a:rPr>
              <a:t>                                     By Corey , Rob , Xavier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Edwardian Script ITC" pitchFamily="66" charset="0"/>
              </a:rPr>
              <a:t>Manhattan Project Engineer</a:t>
            </a:r>
            <a:endParaRPr lang="en-US" b="1" dirty="0">
              <a:latin typeface="Edwardian Script ITC" pitchFamily="66" charset="0"/>
            </a:endParaRPr>
          </a:p>
        </p:txBody>
      </p:sp>
      <p:pic>
        <p:nvPicPr>
          <p:cNvPr id="4" name="Picture 3" descr="atmo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609600"/>
            <a:ext cx="8458200" cy="2133600"/>
          </a:xfrm>
          <a:prstGeom prst="rect">
            <a:avLst/>
          </a:prstGeom>
        </p:spPr>
      </p:pic>
      <p:pic>
        <p:nvPicPr>
          <p:cNvPr id="5" name="Picture 4" descr="Atomic-Bom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4572000"/>
            <a:ext cx="8382000" cy="199091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Meetings Planning   </a:t>
            </a:r>
            <a:endParaRPr lang="en-US" sz="2400" dirty="0"/>
          </a:p>
        </p:txBody>
      </p:sp>
      <p:pic>
        <p:nvPicPr>
          <p:cNvPr id="4" name="Content Placeholder 3" descr="albert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7716" r="7716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Albert Einstein and scientists planning out ,and looking over blueprints about atomic bomb. 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0" dirty="0" smtClean="0"/>
              <a:t>Atomic Bomb</a:t>
            </a:r>
            <a:endParaRPr lang="en-US" sz="2400" b="0" dirty="0"/>
          </a:p>
        </p:txBody>
      </p:sp>
      <p:pic>
        <p:nvPicPr>
          <p:cNvPr id="5" name="Picture Placeholder 4" descr="imagesCA9BRXP3.jpg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lum bright="10000" contrast="-10000"/>
          </a:blip>
          <a:srcRect t="9471" b="947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Old fashion picture of  the Atomic </a:t>
            </a:r>
            <a:r>
              <a:rPr lang="en-US" dirty="0" smtClean="0"/>
              <a:t>Bomb  from the early  1943’s.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Nagasaki</a:t>
            </a:r>
            <a:endParaRPr lang="en-US" sz="2400" dirty="0"/>
          </a:p>
        </p:txBody>
      </p:sp>
      <p:pic>
        <p:nvPicPr>
          <p:cNvPr id="5" name="Picture Placeholder 4" descr="main_1945nagasaki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889" r="5889"/>
          <a:stretch>
            <a:fillRect/>
          </a:stretch>
        </p:blipFill>
        <p:spPr>
          <a:xfrm>
            <a:off x="457200" y="457200"/>
            <a:ext cx="5562600" cy="27432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Atomic bomb over Nagasaki that went </a:t>
            </a:r>
            <a:r>
              <a:rPr lang="en-US" dirty="0" smtClean="0"/>
              <a:t>over  </a:t>
            </a:r>
            <a:r>
              <a:rPr lang="en-US" dirty="0" smtClean="0"/>
              <a:t> these two of the</a:t>
            </a:r>
            <a:r>
              <a:rPr lang="en-US" dirty="0" smtClean="0"/>
              <a:t> </a:t>
            </a:r>
            <a:r>
              <a:rPr lang="en-US" dirty="0" smtClean="0"/>
              <a:t>main city. </a:t>
            </a:r>
            <a:endParaRPr lang="en-US" dirty="0"/>
          </a:p>
        </p:txBody>
      </p:sp>
      <p:pic>
        <p:nvPicPr>
          <p:cNvPr id="6" name="Picture 5" descr="nagasak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3276600"/>
            <a:ext cx="5486400" cy="2667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Hiroshima</a:t>
            </a:r>
            <a:r>
              <a:rPr lang="en-US" b="0" dirty="0" smtClean="0"/>
              <a:t> </a:t>
            </a:r>
            <a:endParaRPr lang="en-US" b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Atomic bomb destroy the city of Hiroshima  in 1945, which will take year s to rebuild.</a:t>
            </a:r>
            <a:endParaRPr lang="en-US" dirty="0"/>
          </a:p>
        </p:txBody>
      </p:sp>
      <p:pic>
        <p:nvPicPr>
          <p:cNvPr id="7" name="Picture Placeholder 6" descr="main_1945hiroshima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889" r="5889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Hiroshima</a:t>
            </a:r>
            <a:endParaRPr lang="en-US" sz="2400" dirty="0"/>
          </a:p>
        </p:txBody>
      </p:sp>
      <p:pic>
        <p:nvPicPr>
          <p:cNvPr id="5" name="Picture Placeholder 4" descr="hiroshima_bomb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1678" r="11678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City destroyed by an atomic bomb in during ww11.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Seal</a:t>
            </a:r>
            <a:endParaRPr lang="en-US" dirty="0"/>
          </a:p>
        </p:txBody>
      </p:sp>
      <p:pic>
        <p:nvPicPr>
          <p:cNvPr id="5" name="Picture Placeholder 4" descr="Manhattan%20Seal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825" b="2825"/>
          <a:stretch>
            <a:fillRect/>
          </a:stretch>
        </p:blipFill>
        <p:spPr>
          <a:xfrm>
            <a:off x="381000" y="457200"/>
            <a:ext cx="6019800" cy="55626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Is the Manhattan Project seal that was </a:t>
            </a:r>
            <a:r>
              <a:rPr lang="en-US" dirty="0" smtClean="0"/>
              <a:t>given out to the participants in secret program. 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Certificate </a:t>
            </a:r>
            <a:endParaRPr lang="en-US" sz="2400" dirty="0"/>
          </a:p>
        </p:txBody>
      </p:sp>
      <p:pic>
        <p:nvPicPr>
          <p:cNvPr id="5" name="Picture Placeholder 4" descr="certificate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8483" r="8483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This was a certificate that was given out to  the engineers working on the Manhattan Project.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151</TotalTime>
  <Words>114</Words>
  <Application>Microsoft Office PowerPoint</Application>
  <PresentationFormat>On-screen Show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Paper</vt:lpstr>
      <vt:lpstr>Manhattan Project Engineer</vt:lpstr>
      <vt:lpstr>Meetings Planning   </vt:lpstr>
      <vt:lpstr>Atomic Bomb</vt:lpstr>
      <vt:lpstr>Nagasaki</vt:lpstr>
      <vt:lpstr>Hiroshima </vt:lpstr>
      <vt:lpstr>Hiroshima</vt:lpstr>
      <vt:lpstr>Seal</vt:lpstr>
      <vt:lpstr>Certificate </vt:lpstr>
    </vt:vector>
  </TitlesOfParts>
  <Company>Berea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Manhattan Project Engineer</dc:title>
  <dc:creator>Information Technology</dc:creator>
  <cp:lastModifiedBy>Information Technology</cp:lastModifiedBy>
  <cp:revision>17</cp:revision>
  <dcterms:created xsi:type="dcterms:W3CDTF">2010-02-11T18:15:23Z</dcterms:created>
  <dcterms:modified xsi:type="dcterms:W3CDTF">2010-02-19T18:20:34Z</dcterms:modified>
</cp:coreProperties>
</file>